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72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693"/>
    <a:srgbClr val="192A2C"/>
    <a:srgbClr val="87A7D0"/>
    <a:srgbClr val="4E8F00"/>
    <a:srgbClr val="8CC2B7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97"/>
    <p:restoredTop sz="96868"/>
  </p:normalViewPr>
  <p:slideViewPr>
    <p:cSldViewPr snapToGrid="0" snapToObjects="1">
      <p:cViewPr varScale="1">
        <p:scale>
          <a:sx n="98" d="100"/>
          <a:sy n="98" d="100"/>
        </p:scale>
        <p:origin x="208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339FF-76D1-684E-8B33-301FC962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004" y="1958292"/>
            <a:ext cx="2216759" cy="166458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AFFEA3-04B2-D844-8FF1-1BD7457A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11"/>
          <a:stretch/>
        </p:blipFill>
        <p:spPr>
          <a:xfrm>
            <a:off x="317500" y="1958292"/>
            <a:ext cx="5778500" cy="1664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C425-52E9-9B4A-B1C4-5F12DA42E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3"/>
          <a:stretch/>
        </p:blipFill>
        <p:spPr>
          <a:xfrm>
            <a:off x="6096000" y="1958292"/>
            <a:ext cx="2661004" cy="1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7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86C9993-E039-A34A-98E7-1EE5625E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12" y="677864"/>
            <a:ext cx="7623376" cy="550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AB4B87-24ED-6748-BCD5-2090CA455610}"/>
              </a:ext>
            </a:extLst>
          </p:cNvPr>
          <p:cNvSpPr/>
          <p:nvPr/>
        </p:nvSpPr>
        <p:spPr>
          <a:xfrm>
            <a:off x="2870521" y="1250065"/>
            <a:ext cx="416688" cy="4906920"/>
          </a:xfrm>
          <a:prstGeom prst="rect">
            <a:avLst/>
          </a:prstGeom>
          <a:noFill/>
          <a:ln w="508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66AD3-B315-5140-A8CC-1E66DC3E7284}"/>
              </a:ext>
            </a:extLst>
          </p:cNvPr>
          <p:cNvSpPr txBox="1"/>
          <p:nvPr/>
        </p:nvSpPr>
        <p:spPr>
          <a:xfrm>
            <a:off x="1620456" y="1050010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91CAC-9162-E94A-9BAC-B125EDDDBD31}"/>
              </a:ext>
            </a:extLst>
          </p:cNvPr>
          <p:cNvSpPr txBox="1"/>
          <p:nvPr/>
        </p:nvSpPr>
        <p:spPr>
          <a:xfrm>
            <a:off x="1620456" y="1422156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53A5-6D05-F747-983C-9BA89E7B85C1}"/>
              </a:ext>
            </a:extLst>
          </p:cNvPr>
          <p:cNvSpPr txBox="1"/>
          <p:nvPr/>
        </p:nvSpPr>
        <p:spPr>
          <a:xfrm>
            <a:off x="1620457" y="1817452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1B36-8BD1-7146-B100-204ECBF48A90}"/>
              </a:ext>
            </a:extLst>
          </p:cNvPr>
          <p:cNvCxnSpPr/>
          <p:nvPr/>
        </p:nvCxnSpPr>
        <p:spPr>
          <a:xfrm>
            <a:off x="2002420" y="1250065"/>
            <a:ext cx="775504" cy="8102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60509-5DB3-6442-8C10-68AC3AA181C7}"/>
              </a:ext>
            </a:extLst>
          </p:cNvPr>
          <p:cNvCxnSpPr>
            <a:cxnSpLocks/>
          </p:cNvCxnSpPr>
          <p:nvPr/>
        </p:nvCxnSpPr>
        <p:spPr>
          <a:xfrm flipV="1">
            <a:off x="1996634" y="1531144"/>
            <a:ext cx="781290" cy="119031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FC05DF-9BC2-4D43-81CA-CB71968B9D06}"/>
              </a:ext>
            </a:extLst>
          </p:cNvPr>
          <p:cNvCxnSpPr>
            <a:cxnSpLocks/>
          </p:cNvCxnSpPr>
          <p:nvPr/>
        </p:nvCxnSpPr>
        <p:spPr>
          <a:xfrm flipV="1">
            <a:off x="2042933" y="1731199"/>
            <a:ext cx="734991" cy="291123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D2485-DFE2-1346-9AC9-EDDF48E3F643}"/>
              </a:ext>
            </a:extLst>
          </p:cNvPr>
          <p:cNvSpPr/>
          <p:nvPr/>
        </p:nvSpPr>
        <p:spPr>
          <a:xfrm>
            <a:off x="3352558" y="1233468"/>
            <a:ext cx="6319779" cy="185100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B3E5AE-634B-9C4E-A522-E87104F6E3EC}"/>
              </a:ext>
            </a:extLst>
          </p:cNvPr>
          <p:cNvSpPr/>
          <p:nvPr/>
        </p:nvSpPr>
        <p:spPr>
          <a:xfrm>
            <a:off x="3352558" y="1623966"/>
            <a:ext cx="6319779" cy="172091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117352-E1CB-9D4A-B99B-848E8E8A37E3}"/>
              </a:ext>
            </a:extLst>
          </p:cNvPr>
          <p:cNvSpPr/>
          <p:nvPr/>
        </p:nvSpPr>
        <p:spPr>
          <a:xfrm>
            <a:off x="3352557" y="1418568"/>
            <a:ext cx="6319779" cy="205398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6D40-F8D2-704B-AB87-B8F657AE64CE}"/>
              </a:ext>
            </a:extLst>
          </p:cNvPr>
          <p:cNvSpPr txBox="1"/>
          <p:nvPr/>
        </p:nvSpPr>
        <p:spPr>
          <a:xfrm>
            <a:off x="10218032" y="904448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A5A5BB-F3DC-594C-802C-95379C76A38B}"/>
              </a:ext>
            </a:extLst>
          </p:cNvPr>
          <p:cNvCxnSpPr>
            <a:cxnSpLocks/>
          </p:cNvCxnSpPr>
          <p:nvPr/>
        </p:nvCxnSpPr>
        <p:spPr>
          <a:xfrm flipH="1">
            <a:off x="9700187" y="1162072"/>
            <a:ext cx="506270" cy="142486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16DFA-9511-674B-9E4F-304D8F011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737684" y="1450120"/>
            <a:ext cx="486136" cy="33369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7D3236-35D0-2443-A9F1-8FC70E6620EE}"/>
              </a:ext>
            </a:extLst>
          </p:cNvPr>
          <p:cNvCxnSpPr>
            <a:cxnSpLocks/>
          </p:cNvCxnSpPr>
          <p:nvPr/>
        </p:nvCxnSpPr>
        <p:spPr>
          <a:xfrm flipH="1" flipV="1">
            <a:off x="9737684" y="1710011"/>
            <a:ext cx="559443" cy="166750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E8FFBF-7094-E044-9B18-1849CAFBA6FB}"/>
              </a:ext>
            </a:extLst>
          </p:cNvPr>
          <p:cNvSpPr txBox="1"/>
          <p:nvPr/>
        </p:nvSpPr>
        <p:spPr>
          <a:xfrm>
            <a:off x="10223820" y="1250065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7B904B-731C-7846-81E4-62BB21415033}"/>
              </a:ext>
            </a:extLst>
          </p:cNvPr>
          <p:cNvSpPr txBox="1"/>
          <p:nvPr/>
        </p:nvSpPr>
        <p:spPr>
          <a:xfrm>
            <a:off x="10268189" y="1647099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1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25B48B55-CA92-7544-8217-4223122F1EE0}"/>
              </a:ext>
            </a:extLst>
          </p:cNvPr>
          <p:cNvSpPr/>
          <p:nvPr/>
        </p:nvSpPr>
        <p:spPr>
          <a:xfrm rot="10800000">
            <a:off x="6246471" y="2696901"/>
            <a:ext cx="293225" cy="732099"/>
          </a:xfrm>
          <a:prstGeom prst="leftBrace">
            <a:avLst/>
          </a:prstGeom>
          <a:ln w="3810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9D734-41C9-5A45-8E06-87EFB9E7C801}"/>
              </a:ext>
            </a:extLst>
          </p:cNvPr>
          <p:cNvSpPr txBox="1"/>
          <p:nvPr/>
        </p:nvSpPr>
        <p:spPr>
          <a:xfrm>
            <a:off x="6539696" y="2770562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 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- f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4D06BF-F6E9-7143-AE85-73BB1C1025E3}"/>
              </a:ext>
            </a:extLst>
          </p:cNvPr>
          <p:cNvCxnSpPr/>
          <p:nvPr/>
        </p:nvCxnSpPr>
        <p:spPr>
          <a:xfrm>
            <a:off x="6211747" y="2708476"/>
            <a:ext cx="0" cy="732099"/>
          </a:xfrm>
          <a:prstGeom prst="line">
            <a:avLst/>
          </a:prstGeom>
          <a:ln>
            <a:solidFill>
              <a:srgbClr val="192A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6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+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5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>
            <a:off x="5816897" y="980897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50D60-DDFE-9C4C-A710-4986B7190CAC}"/>
              </a:ext>
            </a:extLst>
          </p:cNvPr>
          <p:cNvSpPr txBox="1"/>
          <p:nvPr/>
        </p:nvSpPr>
        <p:spPr>
          <a:xfrm>
            <a:off x="5816897" y="1565672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BE7B-EDF5-4B4F-9CB0-F2398801AE2E}"/>
              </a:ext>
            </a:extLst>
          </p:cNvPr>
          <p:cNvSpPr txBox="1"/>
          <p:nvPr/>
        </p:nvSpPr>
        <p:spPr>
          <a:xfrm>
            <a:off x="5790327" y="2811887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 rot="5400000">
            <a:off x="5841975" y="224389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710-4D6B-9447-84E6-76047B501E4F}"/>
              </a:ext>
            </a:extLst>
          </p:cNvPr>
          <p:cNvCxnSpPr>
            <a:cxnSpLocks/>
          </p:cNvCxnSpPr>
          <p:nvPr/>
        </p:nvCxnSpPr>
        <p:spPr>
          <a:xfrm>
            <a:off x="4446607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332999" cy="238104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1944956" y="196460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907522" y="-944520"/>
            <a:ext cx="292386" cy="3489624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5135698" y="22323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65951-21FC-4C4D-BE2E-4174D92106E2}"/>
              </a:ext>
            </a:extLst>
          </p:cNvPr>
          <p:cNvSpPr/>
          <p:nvPr/>
        </p:nvSpPr>
        <p:spPr>
          <a:xfrm>
            <a:off x="9055502" y="1015621"/>
            <a:ext cx="437152" cy="241337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F423A-0CF8-7644-89A3-2B8F7F3D2BED}"/>
              </a:ext>
            </a:extLst>
          </p:cNvPr>
          <p:cNvSpPr txBox="1"/>
          <p:nvPr/>
        </p:nvSpPr>
        <p:spPr>
          <a:xfrm>
            <a:off x="9049358" y="933761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1C25A-3F02-994A-A0A4-95B8EC78329C}"/>
              </a:ext>
            </a:extLst>
          </p:cNvPr>
          <p:cNvSpPr txBox="1"/>
          <p:nvPr/>
        </p:nvSpPr>
        <p:spPr>
          <a:xfrm>
            <a:off x="9058783" y="144438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2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40AA7-A0AC-B941-80BE-1352D41F39E0}"/>
              </a:ext>
            </a:extLst>
          </p:cNvPr>
          <p:cNvSpPr txBox="1"/>
          <p:nvPr/>
        </p:nvSpPr>
        <p:spPr>
          <a:xfrm>
            <a:off x="9029289" y="2811886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n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1CCF9-3A2A-084C-98C5-C1479F14BD41}"/>
              </a:ext>
            </a:extLst>
          </p:cNvPr>
          <p:cNvSpPr txBox="1"/>
          <p:nvPr/>
        </p:nvSpPr>
        <p:spPr>
          <a:xfrm rot="5400000">
            <a:off x="9067102" y="2230838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5816896" y="355159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AF518-A879-E542-9DC5-C8CCA80F24D0}"/>
              </a:ext>
            </a:extLst>
          </p:cNvPr>
          <p:cNvSpPr txBox="1"/>
          <p:nvPr/>
        </p:nvSpPr>
        <p:spPr>
          <a:xfrm>
            <a:off x="9029288" y="3546231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4D1E3-04E3-204B-B628-6DF491DF2A98}"/>
              </a:ext>
            </a:extLst>
          </p:cNvPr>
          <p:cNvCxnSpPr>
            <a:cxnSpLocks/>
          </p:cNvCxnSpPr>
          <p:nvPr/>
        </p:nvCxnSpPr>
        <p:spPr>
          <a:xfrm>
            <a:off x="6430354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329C82-BC12-E04B-889F-61093BBA7997}"/>
              </a:ext>
            </a:extLst>
          </p:cNvPr>
          <p:cNvCxnSpPr>
            <a:cxnSpLocks/>
          </p:cNvCxnSpPr>
          <p:nvPr/>
        </p:nvCxnSpPr>
        <p:spPr>
          <a:xfrm>
            <a:off x="4433100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147C44-36D5-B247-AEC9-83E6F339EFBE}"/>
              </a:ext>
            </a:extLst>
          </p:cNvPr>
          <p:cNvCxnSpPr>
            <a:cxnSpLocks/>
          </p:cNvCxnSpPr>
          <p:nvPr/>
        </p:nvCxnSpPr>
        <p:spPr>
          <a:xfrm>
            <a:off x="6416847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97A668-677F-CF4C-B5CF-0C8A9D3B036A}"/>
              </a:ext>
            </a:extLst>
          </p:cNvPr>
          <p:cNvCxnSpPr>
            <a:cxnSpLocks/>
          </p:cNvCxnSpPr>
          <p:nvPr/>
        </p:nvCxnSpPr>
        <p:spPr>
          <a:xfrm>
            <a:off x="4420037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3A1164-608E-9C46-A664-690023699662}"/>
              </a:ext>
            </a:extLst>
          </p:cNvPr>
          <p:cNvCxnSpPr>
            <a:cxnSpLocks/>
          </p:cNvCxnSpPr>
          <p:nvPr/>
        </p:nvCxnSpPr>
        <p:spPr>
          <a:xfrm>
            <a:off x="6403784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777576" y="92418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2302988" y="346015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0D223-FADE-A645-92A8-C91FE3E80BD5}"/>
              </a:ext>
            </a:extLst>
          </p:cNvPr>
          <p:cNvSpPr txBox="1"/>
          <p:nvPr/>
        </p:nvSpPr>
        <p:spPr>
          <a:xfrm>
            <a:off x="6223199" y="3429000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F5AA2-291C-284B-97DA-69B30205017C}"/>
              </a:ext>
            </a:extLst>
          </p:cNvPr>
          <p:cNvSpPr txBox="1"/>
          <p:nvPr/>
        </p:nvSpPr>
        <p:spPr>
          <a:xfrm>
            <a:off x="6236262" y="3140374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EF9CC-1ED1-3948-A7BD-15AF309B05B0}"/>
              </a:ext>
            </a:extLst>
          </p:cNvPr>
          <p:cNvSpPr/>
          <p:nvPr/>
        </p:nvSpPr>
        <p:spPr>
          <a:xfrm>
            <a:off x="1293222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80BAA6-A3CD-3D47-BE9C-042FECD5EC46}"/>
              </a:ext>
            </a:extLst>
          </p:cNvPr>
          <p:cNvSpPr/>
          <p:nvPr/>
        </p:nvSpPr>
        <p:spPr>
          <a:xfrm>
            <a:off x="2227844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4BA8AF-D086-7C4F-B9EF-662358CCEAA0}"/>
              </a:ext>
            </a:extLst>
          </p:cNvPr>
          <p:cNvSpPr/>
          <p:nvPr/>
        </p:nvSpPr>
        <p:spPr>
          <a:xfrm>
            <a:off x="3958046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FD709-1B77-C749-BEA0-5F31AB5248E9}"/>
              </a:ext>
            </a:extLst>
          </p:cNvPr>
          <p:cNvSpPr/>
          <p:nvPr/>
        </p:nvSpPr>
        <p:spPr>
          <a:xfrm>
            <a:off x="5941285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2FF981-F0A8-D149-83F9-32ADAA41620B}"/>
              </a:ext>
            </a:extLst>
          </p:cNvPr>
          <p:cNvSpPr/>
          <p:nvPr/>
        </p:nvSpPr>
        <p:spPr>
          <a:xfrm>
            <a:off x="6267858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FA26A-A660-114B-863A-9F84FFE05E8C}"/>
              </a:ext>
            </a:extLst>
          </p:cNvPr>
          <p:cNvSpPr/>
          <p:nvPr/>
        </p:nvSpPr>
        <p:spPr>
          <a:xfrm>
            <a:off x="6594430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8865930-4AF0-9340-B338-EEDF76A951A3}"/>
              </a:ext>
            </a:extLst>
          </p:cNvPr>
          <p:cNvSpPr/>
          <p:nvPr/>
        </p:nvSpPr>
        <p:spPr>
          <a:xfrm>
            <a:off x="4650377" y="1841863"/>
            <a:ext cx="940526" cy="457200"/>
          </a:xfrm>
          <a:prstGeom prst="rightArrow">
            <a:avLst/>
          </a:prstGeom>
          <a:solidFill>
            <a:srgbClr val="192A2C"/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122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29</cp:revision>
  <dcterms:created xsi:type="dcterms:W3CDTF">2020-01-26T22:05:09Z</dcterms:created>
  <dcterms:modified xsi:type="dcterms:W3CDTF">2020-02-10T19:04:25Z</dcterms:modified>
</cp:coreProperties>
</file>